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5" r:id="rId5"/>
    <p:sldId id="266" r:id="rId6"/>
    <p:sldId id="267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41C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48133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15636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53878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182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4863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38165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697209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3283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99696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961715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70144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CFA4-4598-4425-A6A7-11B978ACBA2D}" type="datetimeFigureOut">
              <a:rPr lang="ru-RU" smtClean="0"/>
              <a:pPr/>
              <a:t>25.12.2016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216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enagrafika.ru/UserFiles/Catalog/cat_1/344.jpg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3.bp.blogspot.com/-fCC66_WQ7Ss/VGXsj1fDjXI/AAAAAAAABvY/nHjBe8X2qNI/s1600/post-112482-1251023887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5286388"/>
            <a:ext cx="3600400" cy="997298"/>
          </a:xfr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Автор-Костенко Наталья Владимировна</a:t>
            </a: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714356"/>
            <a:ext cx="8786842" cy="383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 smtClean="0">
              <a:solidFill>
                <a:srgbClr val="0000FF"/>
              </a:solidFill>
              <a:cs typeface="Andalus" pitchFamily="18" charset="-78"/>
            </a:endParaRPr>
          </a:p>
          <a:p>
            <a:pPr algn="ctr"/>
            <a:r>
              <a:rPr lang="ru-RU" sz="5400" b="1" i="1" dirty="0" smtClean="0">
                <a:solidFill>
                  <a:srgbClr val="7030A0"/>
                </a:solidFill>
                <a:cs typeface="Andalus" pitchFamily="18" charset="-78"/>
              </a:rPr>
              <a:t>«Почитаем, поиграем-2»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cs typeface="Andalus" pitchFamily="18" charset="-78"/>
              </a:rPr>
              <a:t>Чтение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cs typeface="Andalus" pitchFamily="18" charset="-78"/>
              </a:rPr>
              <a:t>1 класс</a:t>
            </a:r>
            <a:endParaRPr lang="ru-RU" sz="2000" b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142844" y="6357958"/>
            <a:ext cx="648072" cy="328125"/>
          </a:xfrm>
          <a:prstGeom prst="actionButtonInformatio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Рисунок 8" descr="post-112482-125102388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3929066"/>
            <a:ext cx="2188664" cy="2788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8212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71802" y="357166"/>
            <a:ext cx="35719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 smtClean="0">
              <a:solidFill>
                <a:srgbClr val="0000FF"/>
              </a:solidFill>
              <a:cs typeface="Andalus" pitchFamily="18" charset="-78"/>
            </a:endParaRPr>
          </a:p>
          <a:p>
            <a:pPr algn="ctr"/>
            <a:r>
              <a:rPr lang="ru-RU" sz="5400" b="1" i="1" dirty="0" smtClean="0">
                <a:solidFill>
                  <a:srgbClr val="0000FF"/>
                </a:solidFill>
                <a:cs typeface="Andalus" pitchFamily="18" charset="-78"/>
              </a:rPr>
              <a:t>Ребята!</a:t>
            </a:r>
          </a:p>
          <a:p>
            <a:pPr algn="ctr"/>
            <a:r>
              <a:rPr lang="ru-RU" sz="7200" b="1" i="1" dirty="0" smtClean="0">
                <a:solidFill>
                  <a:srgbClr val="0000FF"/>
                </a:solidFill>
                <a:cs typeface="Andalus" pitchFamily="18" charset="-78"/>
              </a:rPr>
              <a:t> </a:t>
            </a:r>
            <a:endParaRPr lang="ru-RU" sz="2000" b="1" dirty="0">
              <a:solidFill>
                <a:srgbClr val="C00000"/>
              </a:solidFill>
              <a:cs typeface="Andalus" pitchFamily="18" charset="-7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214290"/>
            <a:ext cx="176212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214414" y="1714488"/>
            <a:ext cx="6400800" cy="1752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Нажимайте на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и читайте получившиеся слова.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Переход на следующий слайд-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00760" y="1357298"/>
            <a:ext cx="1568754" cy="1207065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7572396" y="3643314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3143240" y="4857760"/>
            <a:ext cx="2928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9050">
                  <a:solidFill>
                    <a:srgbClr val="FFC000"/>
                  </a:solidFill>
                </a:ln>
                <a:solidFill>
                  <a:srgbClr val="0000FF"/>
                </a:solidFill>
              </a:rPr>
              <a:t>Начать игру </a:t>
            </a:r>
            <a:endParaRPr lang="ru-RU" sz="4000" b="1" dirty="0">
              <a:ln w="19050">
                <a:solidFill>
                  <a:srgbClr val="FFC000"/>
                </a:solidFill>
              </a:ln>
              <a:solidFill>
                <a:srgbClr val="0000FF"/>
              </a:solidFill>
            </a:endParaRPr>
          </a:p>
        </p:txBody>
      </p:sp>
      <p:pic>
        <p:nvPicPr>
          <p:cNvPr id="13" name="Рисунок 12" descr="post-112482-125102388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8965" y="4357694"/>
            <a:ext cx="1852191" cy="23594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8212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915816" y="2852936"/>
            <a:ext cx="100811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9958" y="142852"/>
            <a:ext cx="6754290" cy="6481009"/>
            <a:chOff x="49958" y="142852"/>
            <a:chExt cx="6754290" cy="6481009"/>
          </a:xfrm>
        </p:grpSpPr>
        <p:sp>
          <p:nvSpPr>
            <p:cNvPr id="6" name="Овал 5"/>
            <p:cNvSpPr/>
            <p:nvPr/>
          </p:nvSpPr>
          <p:spPr>
            <a:xfrm>
              <a:off x="4046344" y="2800908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ль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ус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к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н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вок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м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рт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лнце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>
            <a:off x="8143900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" name="Рисунок 19" descr="post-112482-125102388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357694"/>
            <a:ext cx="1852191" cy="23594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57488" y="2786058"/>
            <a:ext cx="1066440" cy="10029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49958" y="142852"/>
            <a:ext cx="6708442" cy="6481009"/>
            <a:chOff x="49958" y="142852"/>
            <a:chExt cx="6708442" cy="6481009"/>
          </a:xfrm>
        </p:grpSpPr>
        <p:sp>
          <p:nvSpPr>
            <p:cNvPr id="6" name="Овал 5"/>
            <p:cNvSpPr/>
            <p:nvPr/>
          </p:nvSpPr>
          <p:spPr>
            <a:xfrm>
              <a:off x="4000496" y="2857496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рс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тор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ркх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нета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ст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ток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чалка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х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 descr="post-112482-125102388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357694"/>
            <a:ext cx="1852191" cy="23594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915816" y="2852936"/>
            <a:ext cx="100811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</a:rPr>
              <a:t>ме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49958" y="142852"/>
            <a:ext cx="6754290" cy="6481009"/>
            <a:chOff x="49958" y="142852"/>
            <a:chExt cx="6754290" cy="6481009"/>
          </a:xfrm>
        </p:grpSpPr>
        <p:sp>
          <p:nvSpPr>
            <p:cNvPr id="6" name="Овал 5"/>
            <p:cNvSpPr/>
            <p:nvPr/>
          </p:nvSpPr>
          <p:spPr>
            <a:xfrm>
              <a:off x="4046344" y="2800908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л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сяц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ч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сть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дведь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тро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тла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сто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право 17">
            <a:hlinkClick r:id="rId2" action="ppaction://hlinksldjump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" name="Рисунок 19" descr="post-112482-125102388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357694"/>
            <a:ext cx="1852191" cy="23594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57488" y="2786058"/>
            <a:ext cx="1066440" cy="10029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ре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49958" y="142852"/>
            <a:ext cx="6754290" cy="6481009"/>
            <a:chOff x="49958" y="142852"/>
            <a:chExt cx="6754290" cy="6481009"/>
          </a:xfrm>
        </p:grpSpPr>
        <p:sp>
          <p:nvSpPr>
            <p:cNvPr id="6" name="Овал 5"/>
            <p:cNvSpPr/>
            <p:nvPr/>
          </p:nvSpPr>
          <p:spPr>
            <a:xfrm>
              <a:off x="4046344" y="2800908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ка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йка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бус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чка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мень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err="1" smtClean="0">
                  <a:solidFill>
                    <a:schemeClr val="tx1"/>
                  </a:solidFill>
                </a:rPr>
                <a:t>дис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бро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smtClean="0">
                  <a:solidFill>
                    <a:schemeClr val="tx1"/>
                  </a:solidFill>
                </a:rPr>
                <a:t>бята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право 14">
            <a:hlinkClick r:id="" action="ppaction://hlinkshowjump?jump=endshow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 descr="post-112482-125102388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4357694"/>
            <a:ext cx="1852191" cy="23594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88640"/>
            <a:ext cx="532859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     Интернет-ресурсы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648072" cy="394344"/>
          </a:xfrm>
          <a:prstGeom prst="actionButtonRetur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214422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http://stenagrafika.ru/UserFiles/Catalog/cat_1/344.jpg</a:t>
            </a:r>
            <a:r>
              <a:rPr lang="ru-RU" dirty="0" smtClean="0"/>
              <a:t> -фон</a:t>
            </a:r>
          </a:p>
          <a:p>
            <a:r>
              <a:rPr lang="en-US" dirty="0" smtClean="0">
                <a:hlinkClick r:id="rId4"/>
              </a:rPr>
              <a:t>https://3.bp.blogspot.com/-fCC66_WQ7Ss/VGXsj1fDjXI/AAAAAAAABvY/nHjBe8X2qNI/s1600/post-112482-1251023887.png</a:t>
            </a:r>
            <a:r>
              <a:rPr lang="ru-RU" dirty="0" smtClean="0"/>
              <a:t> -</a:t>
            </a:r>
            <a:r>
              <a:rPr lang="ru-RU" dirty="0" err="1" smtClean="0"/>
              <a:t>Карлсон</a:t>
            </a:r>
            <a:endParaRPr lang="ru-RU" dirty="0"/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Рисунок 7" descr="post-112482-125102388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6" y="4357694"/>
            <a:ext cx="1852191" cy="23594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24924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85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гости к Маше</dc:title>
  <dc:creator>Костенко Наталья</dc:creator>
  <cp:lastModifiedBy>user</cp:lastModifiedBy>
  <cp:revision>116</cp:revision>
  <dcterms:created xsi:type="dcterms:W3CDTF">2013-10-18T17:55:38Z</dcterms:created>
  <dcterms:modified xsi:type="dcterms:W3CDTF">2016-12-25T06:50:05Z</dcterms:modified>
</cp:coreProperties>
</file>