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8" r:id="rId4"/>
    <p:sldId id="265" r:id="rId5"/>
    <p:sldId id="266" r:id="rId6"/>
    <p:sldId id="267" r:id="rId7"/>
    <p:sldId id="26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541CF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4CFA4-4598-4425-A6A7-11B978ACBA2D}" type="datetimeFigureOut">
              <a:rPr lang="ru-RU" smtClean="0"/>
              <a:pPr/>
              <a:t>25.12.2016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12C24-E66D-4A49-8A97-E39F59ADEC6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40481336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4CFA4-4598-4425-A6A7-11B978ACBA2D}" type="datetimeFigureOut">
              <a:rPr lang="ru-RU" smtClean="0"/>
              <a:pPr/>
              <a:t>25.12.2016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12C24-E66D-4A49-8A97-E39F59ADEC6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33156363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4CFA4-4598-4425-A6A7-11B978ACBA2D}" type="datetimeFigureOut">
              <a:rPr lang="ru-RU" smtClean="0"/>
              <a:pPr/>
              <a:t>25.12.2016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12C24-E66D-4A49-8A97-E39F59ADEC6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34538789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4CFA4-4598-4425-A6A7-11B978ACBA2D}" type="datetimeFigureOut">
              <a:rPr lang="ru-RU" smtClean="0"/>
              <a:pPr/>
              <a:t>25.12.2016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12C24-E66D-4A49-8A97-E39F59ADEC6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7318212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4CFA4-4598-4425-A6A7-11B978ACBA2D}" type="datetimeFigureOut">
              <a:rPr lang="ru-RU" smtClean="0"/>
              <a:pPr/>
              <a:t>25.12.2016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12C24-E66D-4A49-8A97-E39F59ADEC6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26486328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4CFA4-4598-4425-A6A7-11B978ACBA2D}" type="datetimeFigureOut">
              <a:rPr lang="ru-RU" smtClean="0"/>
              <a:pPr/>
              <a:t>25.12.2016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12C24-E66D-4A49-8A97-E39F59ADEC6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28381659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4CFA4-4598-4425-A6A7-11B978ACBA2D}" type="datetimeFigureOut">
              <a:rPr lang="ru-RU" smtClean="0"/>
              <a:pPr/>
              <a:t>25.12.2016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12C24-E66D-4A49-8A97-E39F59ADEC6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16972093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4CFA4-4598-4425-A6A7-11B978ACBA2D}" type="datetimeFigureOut">
              <a:rPr lang="ru-RU" smtClean="0"/>
              <a:pPr/>
              <a:t>25.12.2016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12C24-E66D-4A49-8A97-E39F59ADEC6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90328361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4CFA4-4598-4425-A6A7-11B978ACBA2D}" type="datetimeFigureOut">
              <a:rPr lang="ru-RU" smtClean="0"/>
              <a:pPr/>
              <a:t>25.12.2016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12C24-E66D-4A49-8A97-E39F59ADEC6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19996966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4CFA4-4598-4425-A6A7-11B978ACBA2D}" type="datetimeFigureOut">
              <a:rPr lang="ru-RU" smtClean="0"/>
              <a:pPr/>
              <a:t>25.12.2016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12C24-E66D-4A49-8A97-E39F59ADEC6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69617151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4CFA4-4598-4425-A6A7-11B978ACBA2D}" type="datetimeFigureOut">
              <a:rPr lang="ru-RU" smtClean="0"/>
              <a:pPr/>
              <a:t>25.12.2016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12C24-E66D-4A49-8A97-E39F59ADEC6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22701443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74CFA4-4598-4425-A6A7-11B978ACBA2D}" type="datetimeFigureOut">
              <a:rPr lang="ru-RU" smtClean="0"/>
              <a:pPr/>
              <a:t>25.12.2016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612C24-E66D-4A49-8A97-E39F59ADEC6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302161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stenagrafika.ru/UserFiles/Catalog/cat_1/344.jpg" TargetMode="Externa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3.bp.blogspot.com/-fCC66_WQ7Ss/VGXsj1fDjXI/AAAAAAAABvY/nHjBe8X2qNI/s1600/post-112482-1251023887.p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86050" y="5286388"/>
            <a:ext cx="3600400" cy="997298"/>
          </a:xfr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Автор-Костенко Наталья Владимировна</a:t>
            </a:r>
            <a:endParaRPr lang="ru-RU" sz="1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57158" y="714356"/>
            <a:ext cx="8786842" cy="38380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200" b="1" dirty="0" smtClean="0">
              <a:solidFill>
                <a:srgbClr val="0000FF"/>
              </a:solidFill>
              <a:cs typeface="Andalus" pitchFamily="18" charset="-78"/>
            </a:endParaRPr>
          </a:p>
          <a:p>
            <a:pPr algn="ctr"/>
            <a:r>
              <a:rPr lang="ru-RU" sz="5400" b="1" i="1" dirty="0" smtClean="0">
                <a:solidFill>
                  <a:srgbClr val="7030A0"/>
                </a:solidFill>
                <a:cs typeface="Andalus" pitchFamily="18" charset="-78"/>
              </a:rPr>
              <a:t>«Почитаем, поиграем-2»</a:t>
            </a:r>
          </a:p>
          <a:p>
            <a:pPr algn="ctr"/>
            <a:r>
              <a:rPr lang="ru-RU" sz="3600" b="1" dirty="0" smtClean="0">
                <a:solidFill>
                  <a:srgbClr val="C00000"/>
                </a:solidFill>
                <a:cs typeface="Andalus" pitchFamily="18" charset="-78"/>
              </a:rPr>
              <a:t>Чтение</a:t>
            </a:r>
          </a:p>
          <a:p>
            <a:pPr algn="ctr"/>
            <a:r>
              <a:rPr lang="ru-RU" sz="2000" b="1" dirty="0" smtClean="0">
                <a:solidFill>
                  <a:srgbClr val="C00000"/>
                </a:solidFill>
                <a:cs typeface="Andalus" pitchFamily="18" charset="-78"/>
              </a:rPr>
              <a:t>1 класс</a:t>
            </a:r>
            <a:endParaRPr lang="ru-RU" sz="2000" b="1" dirty="0">
              <a:solidFill>
                <a:srgbClr val="C00000"/>
              </a:solidFill>
              <a:cs typeface="Andalus" pitchFamily="18" charset="-78"/>
            </a:endParaRPr>
          </a:p>
        </p:txBody>
      </p:sp>
      <p:sp>
        <p:nvSpPr>
          <p:cNvPr id="2" name="Стрелка вправо 1">
            <a:hlinkClick r:id="rId2" action="ppaction://hlinksldjump"/>
          </p:cNvPr>
          <p:cNvSpPr/>
          <p:nvPr/>
        </p:nvSpPr>
        <p:spPr>
          <a:xfrm>
            <a:off x="8215338" y="6215082"/>
            <a:ext cx="726432" cy="484632"/>
          </a:xfrm>
          <a:prstGeom prst="rightArrow">
            <a:avLst/>
          </a:prstGeom>
          <a:solidFill>
            <a:srgbClr val="0070C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Управляющая кнопка: сведения 4">
            <a:hlinkClick r:id="" action="ppaction://hlinkshowjump?jump=lastslide" highlightClick="1"/>
          </p:cNvPr>
          <p:cNvSpPr/>
          <p:nvPr/>
        </p:nvSpPr>
        <p:spPr>
          <a:xfrm>
            <a:off x="142844" y="6357958"/>
            <a:ext cx="648072" cy="328125"/>
          </a:xfrm>
          <a:prstGeom prst="actionButtonInformation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Рамка 13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023"/>
            </a:avLst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 w="762000"/>
            <a:bevelB w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9" name="Рисунок 8" descr="post-112482-1251023887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7950" y="3929066"/>
            <a:ext cx="2188664" cy="278810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67821289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071802" y="357166"/>
            <a:ext cx="3571900" cy="7143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200" b="1" dirty="0" smtClean="0">
              <a:solidFill>
                <a:srgbClr val="0000FF"/>
              </a:solidFill>
              <a:cs typeface="Andalus" pitchFamily="18" charset="-78"/>
            </a:endParaRPr>
          </a:p>
          <a:p>
            <a:pPr algn="ctr"/>
            <a:r>
              <a:rPr lang="ru-RU" sz="5400" b="1" i="1" dirty="0" smtClean="0">
                <a:solidFill>
                  <a:srgbClr val="0000FF"/>
                </a:solidFill>
                <a:cs typeface="Andalus" pitchFamily="18" charset="-78"/>
              </a:rPr>
              <a:t>Ребята!</a:t>
            </a:r>
          </a:p>
          <a:p>
            <a:pPr algn="ctr"/>
            <a:r>
              <a:rPr lang="ru-RU" sz="7200" b="1" i="1" dirty="0" smtClean="0">
                <a:solidFill>
                  <a:srgbClr val="0000FF"/>
                </a:solidFill>
                <a:cs typeface="Andalus" pitchFamily="18" charset="-78"/>
              </a:rPr>
              <a:t> </a:t>
            </a:r>
            <a:endParaRPr lang="ru-RU" sz="2000" b="1" dirty="0">
              <a:solidFill>
                <a:srgbClr val="C00000"/>
              </a:solidFill>
              <a:cs typeface="Andalus" pitchFamily="18" charset="-78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68" y="214290"/>
            <a:ext cx="1762125" cy="1328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Рамка 13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023"/>
            </a:avLst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 w="762000"/>
            <a:bevelB w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Подзаголовок 9"/>
          <p:cNvSpPr>
            <a:spLocks noGrp="1"/>
          </p:cNvSpPr>
          <p:nvPr>
            <p:ph type="subTitle" idx="1"/>
          </p:nvPr>
        </p:nvSpPr>
        <p:spPr>
          <a:xfrm>
            <a:off x="1214414" y="1714488"/>
            <a:ext cx="6400800" cy="175260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Нажимайте на </a:t>
            </a:r>
          </a:p>
          <a:p>
            <a:r>
              <a:rPr lang="ru-RU" sz="3600" b="1" dirty="0" smtClean="0">
                <a:solidFill>
                  <a:srgbClr val="C00000"/>
                </a:solidFill>
              </a:rPr>
              <a:t> и читайте получившиеся слова.</a:t>
            </a:r>
          </a:p>
          <a:p>
            <a:r>
              <a:rPr lang="ru-RU" sz="3600" b="1" dirty="0" smtClean="0">
                <a:solidFill>
                  <a:srgbClr val="C00000"/>
                </a:solidFill>
              </a:rPr>
              <a:t>Переход на следующий слайд-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000760" y="1357298"/>
            <a:ext cx="1568754" cy="1207065"/>
          </a:xfrm>
          <a:prstGeom prst="ellipse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  <a:ln w="25400">
            <a:solidFill>
              <a:srgbClr val="00206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4800" b="1" dirty="0">
              <a:solidFill>
                <a:srgbClr val="C00000"/>
              </a:solidFill>
            </a:endParaRPr>
          </a:p>
        </p:txBody>
      </p:sp>
      <p:sp>
        <p:nvSpPr>
          <p:cNvPr id="15" name="Стрелка вправо 14">
            <a:hlinkClick r:id="rId3" action="ppaction://hlinksldjump"/>
          </p:cNvPr>
          <p:cNvSpPr/>
          <p:nvPr/>
        </p:nvSpPr>
        <p:spPr>
          <a:xfrm>
            <a:off x="7572396" y="3643314"/>
            <a:ext cx="726432" cy="484632"/>
          </a:xfrm>
          <a:prstGeom prst="rightArrow">
            <a:avLst/>
          </a:prstGeom>
          <a:solidFill>
            <a:srgbClr val="0070C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TextBox 15">
            <a:hlinkClick r:id="rId4" action="ppaction://hlinksldjump"/>
          </p:cNvPr>
          <p:cNvSpPr txBox="1"/>
          <p:nvPr/>
        </p:nvSpPr>
        <p:spPr>
          <a:xfrm>
            <a:off x="3143240" y="4857760"/>
            <a:ext cx="29284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ln w="19050">
                  <a:solidFill>
                    <a:srgbClr val="FFC000"/>
                  </a:solidFill>
                </a:ln>
                <a:solidFill>
                  <a:srgbClr val="0000FF"/>
                </a:solidFill>
              </a:rPr>
              <a:t>Начать игру </a:t>
            </a:r>
            <a:endParaRPr lang="ru-RU" sz="4000" b="1" dirty="0">
              <a:ln w="19050">
                <a:solidFill>
                  <a:srgbClr val="FFC000"/>
                </a:solidFill>
              </a:ln>
              <a:solidFill>
                <a:srgbClr val="0000FF"/>
              </a:solidFill>
            </a:endParaRPr>
          </a:p>
        </p:txBody>
      </p:sp>
      <p:pic>
        <p:nvPicPr>
          <p:cNvPr id="13" name="Рисунок 12" descr="post-112482-1251023887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48965" y="4357694"/>
            <a:ext cx="1852191" cy="235947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67821289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2915816" y="2852936"/>
            <a:ext cx="1008112" cy="93610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со</a:t>
            </a:r>
            <a:endParaRPr lang="ru-RU" sz="3200" b="1" dirty="0">
              <a:solidFill>
                <a:srgbClr val="C00000"/>
              </a:solidFill>
            </a:endParaRPr>
          </a:p>
        </p:txBody>
      </p:sp>
      <p:grpSp>
        <p:nvGrpSpPr>
          <p:cNvPr id="18" name="Группа 17"/>
          <p:cNvGrpSpPr/>
          <p:nvPr/>
        </p:nvGrpSpPr>
        <p:grpSpPr>
          <a:xfrm>
            <a:off x="49958" y="142852"/>
            <a:ext cx="6754290" cy="6481009"/>
            <a:chOff x="49958" y="142852"/>
            <a:chExt cx="6754290" cy="6481009"/>
          </a:xfrm>
        </p:grpSpPr>
        <p:sp>
          <p:nvSpPr>
            <p:cNvPr id="6" name="Овал 5"/>
            <p:cNvSpPr/>
            <p:nvPr/>
          </p:nvSpPr>
          <p:spPr>
            <a:xfrm>
              <a:off x="4046344" y="2800908"/>
              <a:ext cx="2757904" cy="928060"/>
            </a:xfrm>
            <a:prstGeom prst="ellips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800" b="1" dirty="0" smtClean="0">
                  <a:solidFill>
                    <a:schemeClr val="tx1"/>
                  </a:solidFill>
                </a:rPr>
                <a:t>ль   </a:t>
              </a:r>
              <a:endParaRPr lang="ru-RU" sz="4800" b="1" dirty="0">
                <a:solidFill>
                  <a:schemeClr val="tx1"/>
                </a:solidFill>
              </a:endParaRPr>
            </a:p>
          </p:txBody>
        </p:sp>
        <p:sp>
          <p:nvSpPr>
            <p:cNvPr id="7" name="Овал 6"/>
            <p:cNvSpPr/>
            <p:nvPr/>
          </p:nvSpPr>
          <p:spPr>
            <a:xfrm rot="16200000">
              <a:off x="2122940" y="999524"/>
              <a:ext cx="2591352" cy="878008"/>
            </a:xfrm>
            <a:prstGeom prst="ellipse">
              <a:avLst/>
            </a:prstGeom>
            <a:ln w="25400">
              <a:solidFill>
                <a:srgbClr val="7030A0"/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800" b="1" dirty="0" smtClean="0">
                  <a:solidFill>
                    <a:schemeClr val="tx1"/>
                  </a:solidFill>
                </a:rPr>
                <a:t>ус</a:t>
              </a:r>
              <a:endParaRPr lang="ru-RU" sz="4800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Овал 7"/>
            <p:cNvSpPr/>
            <p:nvPr/>
          </p:nvSpPr>
          <p:spPr>
            <a:xfrm rot="10800000">
              <a:off x="49958" y="2806080"/>
              <a:ext cx="2757904" cy="928060"/>
            </a:xfrm>
            <a:prstGeom prst="ellipse">
              <a:avLst/>
            </a:prstGeom>
            <a:ln w="25400">
              <a:solidFill>
                <a:srgbClr val="002060"/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800" b="1" dirty="0" smtClean="0">
                  <a:solidFill>
                    <a:schemeClr val="tx1"/>
                  </a:solidFill>
                </a:rPr>
                <a:t> к</a:t>
              </a:r>
              <a:endParaRPr lang="ru-RU" sz="4800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Овал 8"/>
            <p:cNvSpPr/>
            <p:nvPr/>
          </p:nvSpPr>
          <p:spPr>
            <a:xfrm rot="5400000">
              <a:off x="2080562" y="4788707"/>
              <a:ext cx="2734204" cy="936104"/>
            </a:xfrm>
            <a:prstGeom prst="ellipse">
              <a:avLst/>
            </a:prstGeom>
            <a:ln w="25400">
              <a:solidFill>
                <a:srgbClr val="7030A0"/>
              </a:solidFill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800" b="1" dirty="0" err="1" smtClean="0">
                  <a:solidFill>
                    <a:schemeClr val="tx1"/>
                  </a:solidFill>
                </a:rPr>
                <a:t>н</a:t>
              </a:r>
              <a:endParaRPr lang="ru-RU" sz="4800" b="1" dirty="0">
                <a:solidFill>
                  <a:schemeClr val="tx1"/>
                </a:solidFill>
              </a:endParaRPr>
            </a:p>
          </p:txBody>
        </p:sp>
        <p:sp>
          <p:nvSpPr>
            <p:cNvPr id="10" name="Овал 9"/>
            <p:cNvSpPr/>
            <p:nvPr/>
          </p:nvSpPr>
          <p:spPr>
            <a:xfrm rot="2571427">
              <a:off x="3564860" y="4272893"/>
              <a:ext cx="2757904" cy="928060"/>
            </a:xfrm>
            <a:prstGeom prst="ellipse">
              <a:avLst/>
            </a:prstGeom>
            <a:ln w="254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800" b="1" dirty="0" err="1" smtClean="0">
                  <a:solidFill>
                    <a:schemeClr val="tx1"/>
                  </a:solidFill>
                </a:rPr>
                <a:t>вок</a:t>
              </a:r>
              <a:endParaRPr lang="ru-RU" sz="4800" b="1" dirty="0">
                <a:solidFill>
                  <a:schemeClr val="tx1"/>
                </a:solidFill>
              </a:endParaRPr>
            </a:p>
          </p:txBody>
        </p:sp>
        <p:sp>
          <p:nvSpPr>
            <p:cNvPr id="11" name="Овал 10"/>
            <p:cNvSpPr/>
            <p:nvPr/>
          </p:nvSpPr>
          <p:spPr>
            <a:xfrm rot="19216803">
              <a:off x="3542126" y="1538796"/>
              <a:ext cx="2757904" cy="928060"/>
            </a:xfrm>
            <a:prstGeom prst="ellips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800" b="1" dirty="0" smtClean="0">
                  <a:solidFill>
                    <a:schemeClr val="tx1"/>
                  </a:solidFill>
                </a:rPr>
                <a:t>м</a:t>
              </a:r>
              <a:endParaRPr lang="ru-RU" sz="4800" b="1" dirty="0">
                <a:solidFill>
                  <a:schemeClr val="tx1"/>
                </a:solidFill>
              </a:endParaRPr>
            </a:p>
          </p:txBody>
        </p:sp>
        <p:sp>
          <p:nvSpPr>
            <p:cNvPr id="12" name="Овал 11"/>
            <p:cNvSpPr/>
            <p:nvPr/>
          </p:nvSpPr>
          <p:spPr>
            <a:xfrm rot="8199945">
              <a:off x="618958" y="4167562"/>
              <a:ext cx="2734204" cy="936104"/>
            </a:xfrm>
            <a:prstGeom prst="ellips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800" b="1" dirty="0" smtClean="0">
                  <a:solidFill>
                    <a:schemeClr val="tx1"/>
                  </a:solidFill>
                </a:rPr>
                <a:t> </a:t>
              </a:r>
              <a:r>
                <a:rPr lang="ru-RU" sz="4800" b="1" dirty="0" err="1" smtClean="0">
                  <a:solidFill>
                    <a:schemeClr val="tx1"/>
                  </a:solidFill>
                </a:rPr>
                <a:t>рт</a:t>
              </a:r>
              <a:endParaRPr lang="ru-RU" sz="4800" b="1" dirty="0">
                <a:solidFill>
                  <a:schemeClr val="tx1"/>
                </a:solidFill>
              </a:endParaRPr>
            </a:p>
          </p:txBody>
        </p:sp>
        <p:sp>
          <p:nvSpPr>
            <p:cNvPr id="13" name="Овал 12"/>
            <p:cNvSpPr/>
            <p:nvPr/>
          </p:nvSpPr>
          <p:spPr>
            <a:xfrm rot="13394096">
              <a:off x="614020" y="1423010"/>
              <a:ext cx="2757904" cy="928060"/>
            </a:xfrm>
            <a:prstGeom prst="ellips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800" b="1" dirty="0" err="1" smtClean="0">
                  <a:solidFill>
                    <a:schemeClr val="tx1"/>
                  </a:solidFill>
                </a:rPr>
                <a:t>лнце</a:t>
              </a:r>
              <a:endParaRPr lang="ru-RU" sz="48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16" name="Овал 15"/>
          <p:cNvSpPr/>
          <p:nvPr/>
        </p:nvSpPr>
        <p:spPr>
          <a:xfrm>
            <a:off x="7164288" y="2650563"/>
            <a:ext cx="1619672" cy="1239094"/>
          </a:xfrm>
          <a:prstGeom prst="ellipse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  <a:ln w="25400">
            <a:solidFill>
              <a:srgbClr val="00206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4800" b="1" dirty="0">
              <a:solidFill>
                <a:srgbClr val="C00000"/>
              </a:solidFill>
            </a:endParaRPr>
          </a:p>
        </p:txBody>
      </p:sp>
      <p:sp>
        <p:nvSpPr>
          <p:cNvPr id="17" name="Рамка 16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023"/>
            </a:avLst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 w="762000"/>
            <a:bevelB w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Стрелка вправо 18">
            <a:hlinkClick r:id="rId2" action="ppaction://hlinksldjump"/>
          </p:cNvPr>
          <p:cNvSpPr/>
          <p:nvPr/>
        </p:nvSpPr>
        <p:spPr>
          <a:xfrm>
            <a:off x="8143900" y="6215082"/>
            <a:ext cx="726432" cy="484632"/>
          </a:xfrm>
          <a:prstGeom prst="rightArrow">
            <a:avLst/>
          </a:prstGeom>
          <a:solidFill>
            <a:srgbClr val="0070C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20" name="Рисунок 19" descr="post-112482-1251023887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00826" y="4357694"/>
            <a:ext cx="1852191" cy="235947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50937399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580000">
                                      <p:cBhvr>
                                        <p:cTn id="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760000">
                                      <p:cBhvr>
                                        <p:cTn id="1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820000">
                                      <p:cBhvr>
                                        <p:cTn id="1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640000">
                                      <p:cBhvr>
                                        <p:cTn id="1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640000">
                                      <p:cBhvr>
                                        <p:cTn id="2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700000">
                                      <p:cBhvr>
                                        <p:cTn id="2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820000">
                                      <p:cBhvr>
                                        <p:cTn id="3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700000">
                                      <p:cBhvr>
                                        <p:cTn id="3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2857488" y="2786058"/>
            <a:ext cx="1066440" cy="100298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мо</a:t>
            </a:r>
            <a:endParaRPr lang="ru-RU" sz="3200" b="1" dirty="0">
              <a:solidFill>
                <a:srgbClr val="C00000"/>
              </a:solidFill>
            </a:endParaRPr>
          </a:p>
        </p:txBody>
      </p:sp>
      <p:grpSp>
        <p:nvGrpSpPr>
          <p:cNvPr id="2" name="Группа 17"/>
          <p:cNvGrpSpPr/>
          <p:nvPr/>
        </p:nvGrpSpPr>
        <p:grpSpPr>
          <a:xfrm>
            <a:off x="49958" y="142852"/>
            <a:ext cx="6708442" cy="6481009"/>
            <a:chOff x="49958" y="142852"/>
            <a:chExt cx="6708442" cy="6481009"/>
          </a:xfrm>
        </p:grpSpPr>
        <p:sp>
          <p:nvSpPr>
            <p:cNvPr id="6" name="Овал 5"/>
            <p:cNvSpPr/>
            <p:nvPr/>
          </p:nvSpPr>
          <p:spPr>
            <a:xfrm>
              <a:off x="4000496" y="2857496"/>
              <a:ext cx="2757904" cy="928060"/>
            </a:xfrm>
            <a:prstGeom prst="ellips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800" b="1" dirty="0" err="1" smtClean="0">
                  <a:solidFill>
                    <a:schemeClr val="tx1"/>
                  </a:solidFill>
                </a:rPr>
                <a:t>рс</a:t>
              </a:r>
              <a:r>
                <a:rPr lang="ru-RU" sz="4800" b="1" dirty="0" smtClean="0">
                  <a:solidFill>
                    <a:schemeClr val="tx1"/>
                  </a:solidFill>
                </a:rPr>
                <a:t>   </a:t>
              </a:r>
              <a:endParaRPr lang="ru-RU" sz="4800" b="1" dirty="0">
                <a:solidFill>
                  <a:schemeClr val="tx1"/>
                </a:solidFill>
              </a:endParaRPr>
            </a:p>
          </p:txBody>
        </p:sp>
        <p:sp>
          <p:nvSpPr>
            <p:cNvPr id="7" name="Овал 6"/>
            <p:cNvSpPr/>
            <p:nvPr/>
          </p:nvSpPr>
          <p:spPr>
            <a:xfrm rot="16200000">
              <a:off x="2122940" y="999524"/>
              <a:ext cx="2591352" cy="878008"/>
            </a:xfrm>
            <a:prstGeom prst="ellipse">
              <a:avLst/>
            </a:prstGeom>
            <a:ln w="25400">
              <a:solidFill>
                <a:srgbClr val="7030A0"/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800" b="1" dirty="0" smtClean="0">
                  <a:solidFill>
                    <a:schemeClr val="tx1"/>
                  </a:solidFill>
                </a:rPr>
                <a:t>тор</a:t>
              </a:r>
              <a:endParaRPr lang="ru-RU" sz="4800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Овал 7"/>
            <p:cNvSpPr/>
            <p:nvPr/>
          </p:nvSpPr>
          <p:spPr>
            <a:xfrm rot="10800000">
              <a:off x="49958" y="2806080"/>
              <a:ext cx="2757904" cy="928060"/>
            </a:xfrm>
            <a:prstGeom prst="ellipse">
              <a:avLst/>
            </a:prstGeom>
            <a:ln w="25400">
              <a:solidFill>
                <a:srgbClr val="002060"/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800" b="1" dirty="0" smtClean="0">
                  <a:solidFill>
                    <a:schemeClr val="tx1"/>
                  </a:solidFill>
                </a:rPr>
                <a:t> </a:t>
              </a:r>
              <a:r>
                <a:rPr lang="ru-RU" sz="4800" b="1" dirty="0" err="1" smtClean="0">
                  <a:solidFill>
                    <a:schemeClr val="tx1"/>
                  </a:solidFill>
                </a:rPr>
                <a:t>ркх</a:t>
              </a:r>
              <a:endParaRPr lang="ru-RU" sz="4800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Овал 8"/>
            <p:cNvSpPr/>
            <p:nvPr/>
          </p:nvSpPr>
          <p:spPr>
            <a:xfrm rot="5400000">
              <a:off x="2080562" y="4788707"/>
              <a:ext cx="2734204" cy="936104"/>
            </a:xfrm>
            <a:prstGeom prst="ellipse">
              <a:avLst/>
            </a:prstGeom>
            <a:ln w="25400">
              <a:solidFill>
                <a:srgbClr val="7030A0"/>
              </a:solidFill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800" b="1" dirty="0" err="1" smtClean="0">
                  <a:solidFill>
                    <a:schemeClr val="tx1"/>
                  </a:solidFill>
                </a:rPr>
                <a:t>нета</a:t>
              </a:r>
              <a:endParaRPr lang="ru-RU" sz="4800" b="1" dirty="0">
                <a:solidFill>
                  <a:schemeClr val="tx1"/>
                </a:solidFill>
              </a:endParaRPr>
            </a:p>
          </p:txBody>
        </p:sp>
        <p:sp>
          <p:nvSpPr>
            <p:cNvPr id="10" name="Овал 9"/>
            <p:cNvSpPr/>
            <p:nvPr/>
          </p:nvSpPr>
          <p:spPr>
            <a:xfrm rot="2571427">
              <a:off x="3564860" y="4272893"/>
              <a:ext cx="2757904" cy="928060"/>
            </a:xfrm>
            <a:prstGeom prst="ellipse">
              <a:avLst/>
            </a:prstGeom>
            <a:ln w="254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800" b="1" dirty="0" err="1" smtClean="0">
                  <a:solidFill>
                    <a:schemeClr val="tx1"/>
                  </a:solidFill>
                </a:rPr>
                <a:t>ст</a:t>
              </a:r>
              <a:endParaRPr lang="ru-RU" sz="4800" b="1" dirty="0">
                <a:solidFill>
                  <a:schemeClr val="tx1"/>
                </a:solidFill>
              </a:endParaRPr>
            </a:p>
          </p:txBody>
        </p:sp>
        <p:sp>
          <p:nvSpPr>
            <p:cNvPr id="11" name="Овал 10"/>
            <p:cNvSpPr/>
            <p:nvPr/>
          </p:nvSpPr>
          <p:spPr>
            <a:xfrm rot="19216803">
              <a:off x="3542126" y="1538796"/>
              <a:ext cx="2757904" cy="928060"/>
            </a:xfrm>
            <a:prstGeom prst="ellips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800" b="1" dirty="0" smtClean="0">
                  <a:solidFill>
                    <a:schemeClr val="tx1"/>
                  </a:solidFill>
                </a:rPr>
                <a:t>ток</a:t>
              </a:r>
              <a:endParaRPr lang="ru-RU" sz="4800" b="1" dirty="0">
                <a:solidFill>
                  <a:schemeClr val="tx1"/>
                </a:solidFill>
              </a:endParaRPr>
            </a:p>
          </p:txBody>
        </p:sp>
        <p:sp>
          <p:nvSpPr>
            <p:cNvPr id="12" name="Овал 11"/>
            <p:cNvSpPr/>
            <p:nvPr/>
          </p:nvSpPr>
          <p:spPr>
            <a:xfrm rot="8199945">
              <a:off x="618958" y="4167562"/>
              <a:ext cx="2734204" cy="936104"/>
            </a:xfrm>
            <a:prstGeom prst="ellips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800" b="1" dirty="0" smtClean="0">
                  <a:solidFill>
                    <a:schemeClr val="tx1"/>
                  </a:solidFill>
                </a:rPr>
                <a:t>чалка</a:t>
              </a:r>
              <a:endParaRPr lang="ru-RU" sz="4800" b="1" dirty="0">
                <a:solidFill>
                  <a:schemeClr val="tx1"/>
                </a:solidFill>
              </a:endParaRPr>
            </a:p>
          </p:txBody>
        </p:sp>
        <p:sp>
          <p:nvSpPr>
            <p:cNvPr id="13" name="Овал 12"/>
            <p:cNvSpPr/>
            <p:nvPr/>
          </p:nvSpPr>
          <p:spPr>
            <a:xfrm rot="13394096">
              <a:off x="614020" y="1423010"/>
              <a:ext cx="2757904" cy="928060"/>
            </a:xfrm>
            <a:prstGeom prst="ellips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800" b="1" dirty="0" smtClean="0">
                  <a:solidFill>
                    <a:schemeClr val="tx1"/>
                  </a:solidFill>
                </a:rPr>
                <a:t>  </a:t>
              </a:r>
              <a:r>
                <a:rPr lang="ru-RU" sz="4800" b="1" dirty="0" err="1" smtClean="0">
                  <a:solidFill>
                    <a:schemeClr val="tx1"/>
                  </a:solidFill>
                </a:rPr>
                <a:t>х</a:t>
              </a:r>
              <a:endParaRPr lang="ru-RU" sz="48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16" name="Овал 15"/>
          <p:cNvSpPr/>
          <p:nvPr/>
        </p:nvSpPr>
        <p:spPr>
          <a:xfrm>
            <a:off x="7164288" y="2650563"/>
            <a:ext cx="1619672" cy="1239094"/>
          </a:xfrm>
          <a:prstGeom prst="ellipse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  <a:ln w="25400">
            <a:solidFill>
              <a:srgbClr val="00206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4800" b="1" dirty="0">
              <a:solidFill>
                <a:srgbClr val="C00000"/>
              </a:solidFill>
            </a:endParaRPr>
          </a:p>
        </p:txBody>
      </p:sp>
      <p:sp>
        <p:nvSpPr>
          <p:cNvPr id="18" name="Рамка 17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023"/>
            </a:avLst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 w="762000"/>
            <a:bevelB w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Стрелка вправо 18">
            <a:hlinkClick r:id="rId2" action="ppaction://hlinksldjump"/>
          </p:cNvPr>
          <p:cNvSpPr/>
          <p:nvPr/>
        </p:nvSpPr>
        <p:spPr>
          <a:xfrm>
            <a:off x="8215338" y="6215082"/>
            <a:ext cx="726432" cy="484632"/>
          </a:xfrm>
          <a:prstGeom prst="rightArrow">
            <a:avLst/>
          </a:prstGeom>
          <a:solidFill>
            <a:srgbClr val="0070C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7" name="Рисунок 16" descr="post-112482-1251023887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00826" y="4357694"/>
            <a:ext cx="1852191" cy="235947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50937399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58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760000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820000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640000">
                                      <p:cBhvr>
                                        <p:cTn id="1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640000">
                                      <p:cBhvr>
                                        <p:cTn id="2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700000">
                                      <p:cBhvr>
                                        <p:cTn id="2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820000">
                                      <p:cBhvr>
                                        <p:cTn id="3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700000">
                                      <p:cBhvr>
                                        <p:cTn id="3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2915816" y="2852936"/>
            <a:ext cx="1008112" cy="93610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err="1" smtClean="0">
                <a:solidFill>
                  <a:srgbClr val="C00000"/>
                </a:solidFill>
              </a:rPr>
              <a:t>ме</a:t>
            </a:r>
            <a:endParaRPr lang="ru-RU" sz="3200" b="1" dirty="0">
              <a:solidFill>
                <a:srgbClr val="C00000"/>
              </a:solidFill>
            </a:endParaRPr>
          </a:p>
        </p:txBody>
      </p:sp>
      <p:grpSp>
        <p:nvGrpSpPr>
          <p:cNvPr id="2" name="Группа 17"/>
          <p:cNvGrpSpPr/>
          <p:nvPr/>
        </p:nvGrpSpPr>
        <p:grpSpPr>
          <a:xfrm>
            <a:off x="49958" y="142852"/>
            <a:ext cx="6754290" cy="6481009"/>
            <a:chOff x="49958" y="142852"/>
            <a:chExt cx="6754290" cy="6481009"/>
          </a:xfrm>
        </p:grpSpPr>
        <p:sp>
          <p:nvSpPr>
            <p:cNvPr id="6" name="Овал 5"/>
            <p:cNvSpPr/>
            <p:nvPr/>
          </p:nvSpPr>
          <p:spPr>
            <a:xfrm>
              <a:off x="4046344" y="2800908"/>
              <a:ext cx="2757904" cy="928060"/>
            </a:xfrm>
            <a:prstGeom prst="ellips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800" b="1" dirty="0" smtClean="0">
                  <a:solidFill>
                    <a:schemeClr val="tx1"/>
                  </a:solidFill>
                </a:rPr>
                <a:t>л   </a:t>
              </a:r>
              <a:endParaRPr lang="ru-RU" sz="4800" b="1" dirty="0">
                <a:solidFill>
                  <a:schemeClr val="tx1"/>
                </a:solidFill>
              </a:endParaRPr>
            </a:p>
          </p:txBody>
        </p:sp>
        <p:sp>
          <p:nvSpPr>
            <p:cNvPr id="7" name="Овал 6"/>
            <p:cNvSpPr/>
            <p:nvPr/>
          </p:nvSpPr>
          <p:spPr>
            <a:xfrm rot="16200000">
              <a:off x="2122940" y="999524"/>
              <a:ext cx="2591352" cy="878008"/>
            </a:xfrm>
            <a:prstGeom prst="ellipse">
              <a:avLst/>
            </a:prstGeom>
            <a:ln w="25400">
              <a:solidFill>
                <a:srgbClr val="7030A0"/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800" b="1" dirty="0" err="1" smtClean="0">
                  <a:solidFill>
                    <a:schemeClr val="tx1"/>
                  </a:solidFill>
                </a:rPr>
                <a:t>сяц</a:t>
              </a:r>
              <a:endParaRPr lang="ru-RU" sz="4800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Овал 7"/>
            <p:cNvSpPr/>
            <p:nvPr/>
          </p:nvSpPr>
          <p:spPr>
            <a:xfrm rot="10800000">
              <a:off x="49958" y="2806080"/>
              <a:ext cx="2757904" cy="928060"/>
            </a:xfrm>
            <a:prstGeom prst="ellipse">
              <a:avLst/>
            </a:prstGeom>
            <a:ln w="25400">
              <a:solidFill>
                <a:srgbClr val="002060"/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800" b="1" dirty="0" smtClean="0">
                  <a:solidFill>
                    <a:schemeClr val="tx1"/>
                  </a:solidFill>
                </a:rPr>
                <a:t> ч</a:t>
              </a:r>
              <a:endParaRPr lang="ru-RU" sz="4800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Овал 8"/>
            <p:cNvSpPr/>
            <p:nvPr/>
          </p:nvSpPr>
          <p:spPr>
            <a:xfrm rot="5400000">
              <a:off x="2080562" y="4788707"/>
              <a:ext cx="2734204" cy="936104"/>
            </a:xfrm>
            <a:prstGeom prst="ellipse">
              <a:avLst/>
            </a:prstGeom>
            <a:ln w="25400">
              <a:solidFill>
                <a:srgbClr val="7030A0"/>
              </a:solidFill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800" b="1" dirty="0" err="1" smtClean="0">
                  <a:solidFill>
                    <a:schemeClr val="tx1"/>
                  </a:solidFill>
                </a:rPr>
                <a:t>сть</a:t>
              </a:r>
              <a:endParaRPr lang="ru-RU" sz="4800" b="1" dirty="0">
                <a:solidFill>
                  <a:schemeClr val="tx1"/>
                </a:solidFill>
              </a:endParaRPr>
            </a:p>
          </p:txBody>
        </p:sp>
        <p:sp>
          <p:nvSpPr>
            <p:cNvPr id="10" name="Овал 9"/>
            <p:cNvSpPr/>
            <p:nvPr/>
          </p:nvSpPr>
          <p:spPr>
            <a:xfrm rot="2571427">
              <a:off x="3564860" y="4272893"/>
              <a:ext cx="2757904" cy="928060"/>
            </a:xfrm>
            <a:prstGeom prst="ellipse">
              <a:avLst/>
            </a:prstGeom>
            <a:ln w="254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800" b="1" dirty="0" err="1" smtClean="0">
                  <a:solidFill>
                    <a:schemeClr val="tx1"/>
                  </a:solidFill>
                </a:rPr>
                <a:t>дведь</a:t>
              </a:r>
              <a:endParaRPr lang="ru-RU" sz="4800" b="1" dirty="0">
                <a:solidFill>
                  <a:schemeClr val="tx1"/>
                </a:solidFill>
              </a:endParaRPr>
            </a:p>
          </p:txBody>
        </p:sp>
        <p:sp>
          <p:nvSpPr>
            <p:cNvPr id="11" name="Овал 10"/>
            <p:cNvSpPr/>
            <p:nvPr/>
          </p:nvSpPr>
          <p:spPr>
            <a:xfrm rot="19216803">
              <a:off x="3542126" y="1538796"/>
              <a:ext cx="2757904" cy="928060"/>
            </a:xfrm>
            <a:prstGeom prst="ellips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800" b="1" dirty="0" err="1" smtClean="0">
                  <a:solidFill>
                    <a:schemeClr val="tx1"/>
                  </a:solidFill>
                </a:rPr>
                <a:t>тро</a:t>
              </a:r>
              <a:endParaRPr lang="ru-RU" sz="4800" b="1" dirty="0">
                <a:solidFill>
                  <a:schemeClr val="tx1"/>
                </a:solidFill>
              </a:endParaRPr>
            </a:p>
          </p:txBody>
        </p:sp>
        <p:sp>
          <p:nvSpPr>
            <p:cNvPr id="12" name="Овал 11"/>
            <p:cNvSpPr/>
            <p:nvPr/>
          </p:nvSpPr>
          <p:spPr>
            <a:xfrm rot="8199945">
              <a:off x="618958" y="4167562"/>
              <a:ext cx="2734204" cy="936104"/>
            </a:xfrm>
            <a:prstGeom prst="ellips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800" b="1" dirty="0" smtClean="0">
                  <a:solidFill>
                    <a:schemeClr val="tx1"/>
                  </a:solidFill>
                </a:rPr>
                <a:t> </a:t>
              </a:r>
              <a:r>
                <a:rPr lang="ru-RU" sz="4800" b="1" dirty="0" err="1" smtClean="0">
                  <a:solidFill>
                    <a:schemeClr val="tx1"/>
                  </a:solidFill>
                </a:rPr>
                <a:t>тла</a:t>
              </a:r>
              <a:endParaRPr lang="ru-RU" sz="4800" b="1" dirty="0">
                <a:solidFill>
                  <a:schemeClr val="tx1"/>
                </a:solidFill>
              </a:endParaRPr>
            </a:p>
          </p:txBody>
        </p:sp>
        <p:sp>
          <p:nvSpPr>
            <p:cNvPr id="13" name="Овал 12"/>
            <p:cNvSpPr/>
            <p:nvPr/>
          </p:nvSpPr>
          <p:spPr>
            <a:xfrm rot="13394096">
              <a:off x="614020" y="1423010"/>
              <a:ext cx="2757904" cy="928060"/>
            </a:xfrm>
            <a:prstGeom prst="ellips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800" b="1" dirty="0" smtClean="0">
                  <a:solidFill>
                    <a:schemeClr val="tx1"/>
                  </a:solidFill>
                </a:rPr>
                <a:t> сто</a:t>
              </a:r>
              <a:endParaRPr lang="ru-RU" sz="48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16" name="Овал 15"/>
          <p:cNvSpPr/>
          <p:nvPr/>
        </p:nvSpPr>
        <p:spPr>
          <a:xfrm>
            <a:off x="7164288" y="2650563"/>
            <a:ext cx="1619672" cy="1239094"/>
          </a:xfrm>
          <a:prstGeom prst="ellipse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  <a:ln w="25400">
            <a:solidFill>
              <a:srgbClr val="00206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4800" b="1" dirty="0">
              <a:solidFill>
                <a:srgbClr val="C00000"/>
              </a:solidFill>
            </a:endParaRPr>
          </a:p>
        </p:txBody>
      </p:sp>
      <p:sp>
        <p:nvSpPr>
          <p:cNvPr id="17" name="Рамка 16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023"/>
            </a:avLst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 w="762000"/>
            <a:bevelB w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Стрелка вправо 17">
            <a:hlinkClick r:id="rId2" action="ppaction://hlinksldjump"/>
          </p:cNvPr>
          <p:cNvSpPr/>
          <p:nvPr/>
        </p:nvSpPr>
        <p:spPr>
          <a:xfrm>
            <a:off x="8215338" y="6215082"/>
            <a:ext cx="726432" cy="484632"/>
          </a:xfrm>
          <a:prstGeom prst="rightArrow">
            <a:avLst/>
          </a:prstGeom>
          <a:solidFill>
            <a:srgbClr val="0070C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20" name="Рисунок 19" descr="post-112482-1251023887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00826" y="4357694"/>
            <a:ext cx="1852191" cy="235947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50937399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58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760000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820000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640000">
                                      <p:cBhvr>
                                        <p:cTn id="1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640000">
                                      <p:cBhvr>
                                        <p:cTn id="2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700000">
                                      <p:cBhvr>
                                        <p:cTn id="2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820000">
                                      <p:cBhvr>
                                        <p:cTn id="3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700000">
                                      <p:cBhvr>
                                        <p:cTn id="3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2857488" y="2786058"/>
            <a:ext cx="1066440" cy="100298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ре</a:t>
            </a:r>
            <a:endParaRPr lang="ru-RU" sz="4000" b="1" dirty="0">
              <a:solidFill>
                <a:srgbClr val="C00000"/>
              </a:solidFill>
            </a:endParaRPr>
          </a:p>
        </p:txBody>
      </p:sp>
      <p:grpSp>
        <p:nvGrpSpPr>
          <p:cNvPr id="2" name="Группа 17"/>
          <p:cNvGrpSpPr/>
          <p:nvPr/>
        </p:nvGrpSpPr>
        <p:grpSpPr>
          <a:xfrm>
            <a:off x="49958" y="142852"/>
            <a:ext cx="6754290" cy="6481009"/>
            <a:chOff x="49958" y="142852"/>
            <a:chExt cx="6754290" cy="6481009"/>
          </a:xfrm>
        </p:grpSpPr>
        <p:sp>
          <p:nvSpPr>
            <p:cNvPr id="6" name="Овал 5"/>
            <p:cNvSpPr/>
            <p:nvPr/>
          </p:nvSpPr>
          <p:spPr>
            <a:xfrm>
              <a:off x="4046344" y="2800908"/>
              <a:ext cx="2757904" cy="928060"/>
            </a:xfrm>
            <a:prstGeom prst="ellips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800" b="1" dirty="0" err="1" smtClean="0">
                  <a:solidFill>
                    <a:schemeClr val="tx1"/>
                  </a:solidFill>
                </a:rPr>
                <a:t>ка</a:t>
              </a:r>
              <a:r>
                <a:rPr lang="ru-RU" sz="4800" b="1" dirty="0" smtClean="0">
                  <a:solidFill>
                    <a:schemeClr val="tx1"/>
                  </a:solidFill>
                </a:rPr>
                <a:t>   </a:t>
              </a:r>
              <a:endParaRPr lang="ru-RU" sz="4800" b="1" dirty="0">
                <a:solidFill>
                  <a:schemeClr val="tx1"/>
                </a:solidFill>
              </a:endParaRPr>
            </a:p>
          </p:txBody>
        </p:sp>
        <p:sp>
          <p:nvSpPr>
            <p:cNvPr id="7" name="Овал 6"/>
            <p:cNvSpPr/>
            <p:nvPr/>
          </p:nvSpPr>
          <p:spPr>
            <a:xfrm rot="16200000">
              <a:off x="2122940" y="999524"/>
              <a:ext cx="2591352" cy="878008"/>
            </a:xfrm>
            <a:prstGeom prst="ellipse">
              <a:avLst/>
            </a:prstGeom>
            <a:ln w="25400">
              <a:solidFill>
                <a:srgbClr val="7030A0"/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800" b="1" dirty="0" err="1" smtClean="0">
                  <a:solidFill>
                    <a:schemeClr val="tx1"/>
                  </a:solidFill>
                </a:rPr>
                <a:t>йка</a:t>
              </a:r>
              <a:endParaRPr lang="ru-RU" sz="4800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Овал 7"/>
            <p:cNvSpPr/>
            <p:nvPr/>
          </p:nvSpPr>
          <p:spPr>
            <a:xfrm rot="10800000">
              <a:off x="49958" y="2806080"/>
              <a:ext cx="2757904" cy="928060"/>
            </a:xfrm>
            <a:prstGeom prst="ellipse">
              <a:avLst/>
            </a:prstGeom>
            <a:ln w="25400">
              <a:solidFill>
                <a:srgbClr val="002060"/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800" b="1" dirty="0" smtClean="0">
                  <a:solidFill>
                    <a:schemeClr val="tx1"/>
                  </a:solidFill>
                </a:rPr>
                <a:t>бус</a:t>
              </a:r>
              <a:endParaRPr lang="ru-RU" sz="4800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Овал 8"/>
            <p:cNvSpPr/>
            <p:nvPr/>
          </p:nvSpPr>
          <p:spPr>
            <a:xfrm rot="5400000">
              <a:off x="2080562" y="4788707"/>
              <a:ext cx="2734204" cy="936104"/>
            </a:xfrm>
            <a:prstGeom prst="ellipse">
              <a:avLst/>
            </a:prstGeom>
            <a:ln w="25400">
              <a:solidFill>
                <a:srgbClr val="7030A0"/>
              </a:solidFill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800" b="1" dirty="0" err="1" smtClean="0">
                  <a:solidFill>
                    <a:schemeClr val="tx1"/>
                  </a:solidFill>
                </a:rPr>
                <a:t>чка</a:t>
              </a:r>
              <a:endParaRPr lang="ru-RU" sz="4800" b="1" dirty="0">
                <a:solidFill>
                  <a:schemeClr val="tx1"/>
                </a:solidFill>
              </a:endParaRPr>
            </a:p>
          </p:txBody>
        </p:sp>
        <p:sp>
          <p:nvSpPr>
            <p:cNvPr id="10" name="Овал 9"/>
            <p:cNvSpPr/>
            <p:nvPr/>
          </p:nvSpPr>
          <p:spPr>
            <a:xfrm rot="2571427">
              <a:off x="3564860" y="4272893"/>
              <a:ext cx="2757904" cy="928060"/>
            </a:xfrm>
            <a:prstGeom prst="ellipse">
              <a:avLst/>
            </a:prstGeom>
            <a:ln w="254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800" b="1" dirty="0" err="1" smtClean="0">
                  <a:solidFill>
                    <a:schemeClr val="tx1"/>
                  </a:solidFill>
                </a:rPr>
                <a:t>мень</a:t>
              </a:r>
              <a:endParaRPr lang="ru-RU" sz="4800" b="1" dirty="0">
                <a:solidFill>
                  <a:schemeClr val="tx1"/>
                </a:solidFill>
              </a:endParaRPr>
            </a:p>
          </p:txBody>
        </p:sp>
        <p:sp>
          <p:nvSpPr>
            <p:cNvPr id="11" name="Овал 10"/>
            <p:cNvSpPr/>
            <p:nvPr/>
          </p:nvSpPr>
          <p:spPr>
            <a:xfrm rot="19216803">
              <a:off x="3542126" y="1538796"/>
              <a:ext cx="2757904" cy="928060"/>
            </a:xfrm>
            <a:prstGeom prst="ellips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400" b="1" dirty="0" err="1" smtClean="0">
                  <a:solidFill>
                    <a:schemeClr val="tx1"/>
                  </a:solidFill>
                </a:rPr>
                <a:t>дис</a:t>
              </a:r>
              <a:endParaRPr lang="ru-RU" sz="4800" b="1" dirty="0">
                <a:solidFill>
                  <a:schemeClr val="tx1"/>
                </a:solidFill>
              </a:endParaRPr>
            </a:p>
          </p:txBody>
        </p:sp>
        <p:sp>
          <p:nvSpPr>
            <p:cNvPr id="12" name="Овал 11"/>
            <p:cNvSpPr/>
            <p:nvPr/>
          </p:nvSpPr>
          <p:spPr>
            <a:xfrm rot="8199945">
              <a:off x="618958" y="4167562"/>
              <a:ext cx="2734204" cy="936104"/>
            </a:xfrm>
            <a:prstGeom prst="ellips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800" b="1" dirty="0" err="1" smtClean="0">
                  <a:solidFill>
                    <a:schemeClr val="tx1"/>
                  </a:solidFill>
                </a:rPr>
                <a:t>бро</a:t>
              </a:r>
              <a:endParaRPr lang="ru-RU" sz="4800" b="1" dirty="0">
                <a:solidFill>
                  <a:schemeClr val="tx1"/>
                </a:solidFill>
              </a:endParaRPr>
            </a:p>
          </p:txBody>
        </p:sp>
        <p:sp>
          <p:nvSpPr>
            <p:cNvPr id="13" name="Овал 12"/>
            <p:cNvSpPr/>
            <p:nvPr/>
          </p:nvSpPr>
          <p:spPr>
            <a:xfrm rot="13394096">
              <a:off x="614020" y="1423010"/>
              <a:ext cx="2757904" cy="928060"/>
            </a:xfrm>
            <a:prstGeom prst="ellips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800" b="1" smtClean="0">
                  <a:solidFill>
                    <a:schemeClr val="tx1"/>
                  </a:solidFill>
                </a:rPr>
                <a:t>бята</a:t>
              </a:r>
              <a:endParaRPr lang="ru-RU" sz="48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16" name="Овал 15"/>
          <p:cNvSpPr/>
          <p:nvPr/>
        </p:nvSpPr>
        <p:spPr>
          <a:xfrm>
            <a:off x="7164288" y="2650563"/>
            <a:ext cx="1619672" cy="1239094"/>
          </a:xfrm>
          <a:prstGeom prst="ellipse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  <a:ln w="25400">
            <a:solidFill>
              <a:srgbClr val="00206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4800" b="1" dirty="0">
              <a:solidFill>
                <a:srgbClr val="C00000"/>
              </a:solidFill>
            </a:endParaRPr>
          </a:p>
        </p:txBody>
      </p:sp>
      <p:sp>
        <p:nvSpPr>
          <p:cNvPr id="18" name="Рамка 17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023"/>
            </a:avLst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 w="762000"/>
            <a:bevelB w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Стрелка вправо 14">
            <a:hlinkClick r:id="" action="ppaction://hlinkshowjump?jump=endshow"/>
          </p:cNvPr>
          <p:cNvSpPr/>
          <p:nvPr/>
        </p:nvSpPr>
        <p:spPr>
          <a:xfrm>
            <a:off x="8215338" y="6215082"/>
            <a:ext cx="726432" cy="484632"/>
          </a:xfrm>
          <a:prstGeom prst="rightArrow">
            <a:avLst/>
          </a:prstGeom>
          <a:solidFill>
            <a:srgbClr val="0070C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7" name="Рисунок 16" descr="post-112482-1251023887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0826" y="4357694"/>
            <a:ext cx="1852191" cy="235947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50937399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58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760000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820000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640000">
                                      <p:cBhvr>
                                        <p:cTn id="1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640000">
                                      <p:cBhvr>
                                        <p:cTn id="2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700000">
                                      <p:cBhvr>
                                        <p:cTn id="2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820000">
                                      <p:cBhvr>
                                        <p:cTn id="3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700000">
                                      <p:cBhvr>
                                        <p:cTn id="3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03648" y="188640"/>
            <a:ext cx="5328592" cy="13681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      Интернет-ресурсы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8100392" y="6237312"/>
            <a:ext cx="648072" cy="394344"/>
          </a:xfrm>
          <a:prstGeom prst="actionButtonReturn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42910" y="1214422"/>
            <a:ext cx="821537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3"/>
              </a:rPr>
              <a:t>http://stenagrafika.ru/UserFiles/Catalog/cat_1/344.jpg</a:t>
            </a:r>
            <a:r>
              <a:rPr lang="ru-RU" dirty="0" smtClean="0"/>
              <a:t> -фон</a:t>
            </a:r>
          </a:p>
          <a:p>
            <a:r>
              <a:rPr lang="en-US" dirty="0" smtClean="0">
                <a:hlinkClick r:id="rId4"/>
              </a:rPr>
              <a:t>https://3.bp.blogspot.com/-fCC66_WQ7Ss/VGXsj1fDjXI/AAAAAAAABvY/nHjBe8X2qNI/s1600/post-112482-1251023887.png</a:t>
            </a:r>
            <a:r>
              <a:rPr lang="ru-RU" dirty="0" smtClean="0"/>
              <a:t> -</a:t>
            </a:r>
            <a:r>
              <a:rPr lang="ru-RU" dirty="0" err="1" smtClean="0"/>
              <a:t>Карлсон</a:t>
            </a:r>
            <a:endParaRPr lang="ru-RU" dirty="0"/>
          </a:p>
        </p:txBody>
      </p:sp>
      <p:sp>
        <p:nvSpPr>
          <p:cNvPr id="9" name="Рамка 8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023"/>
            </a:avLst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 w="762000"/>
            <a:bevelB w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8" name="Рисунок 7" descr="post-112482-1251023887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00826" y="4357694"/>
            <a:ext cx="1852191" cy="235947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66249245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967</TotalTime>
  <Words>85</Words>
  <Application>Microsoft Office PowerPoint</Application>
  <PresentationFormat>Экран (4:3)</PresentationFormat>
  <Paragraphs>51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 гости к Маше</dc:title>
  <dc:creator>Костенко Наталья</dc:creator>
  <cp:lastModifiedBy>user</cp:lastModifiedBy>
  <cp:revision>116</cp:revision>
  <dcterms:created xsi:type="dcterms:W3CDTF">2013-10-18T17:55:38Z</dcterms:created>
  <dcterms:modified xsi:type="dcterms:W3CDTF">2016-12-25T06:50:05Z</dcterms:modified>
</cp:coreProperties>
</file>